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8" r:id="rId2"/>
    <p:sldId id="329" r:id="rId3"/>
    <p:sldId id="33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2F9"/>
    <a:srgbClr val="BCE2F9"/>
    <a:srgbClr val="009BE0"/>
    <a:srgbClr val="0093D8"/>
    <a:srgbClr val="0095DB"/>
    <a:srgbClr val="004994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599"/>
  </p:normalViewPr>
  <p:slideViewPr>
    <p:cSldViewPr snapToGrid="0" snapToObjects="1" showGuides="1">
      <p:cViewPr varScale="1">
        <p:scale>
          <a:sx n="83" d="100"/>
          <a:sy n="83" d="100"/>
        </p:scale>
        <p:origin x="12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5" d="100"/>
          <a:sy n="85" d="100"/>
        </p:scale>
        <p:origin x="272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45789BC-827E-5045-B411-EC9E941403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4E5987-ABA2-D240-896E-6C515FB2C7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302ED-0F84-4E44-834D-8A7D995B744D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70C9A2-A64A-2440-B60E-66D69809C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46DCACB-6FEA-3846-BEBF-24363D633D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31F2-6742-7041-8C01-0982A42BD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307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46611-718C-E94F-9341-5BBB7AF63A81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8707F-DEE4-7745-A5CF-37B32C872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868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BCB68E7-D25F-5A4E-8763-916C479898DB}"/>
              </a:ext>
            </a:extLst>
          </p:cNvPr>
          <p:cNvSpPr/>
          <p:nvPr userDrawn="1"/>
        </p:nvSpPr>
        <p:spPr>
          <a:xfrm>
            <a:off x="0" y="1160463"/>
            <a:ext cx="12192000" cy="5697537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BED54-F2C9-0144-BF1C-4ED1B9BBFE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781" y="1881188"/>
            <a:ext cx="6107332" cy="1223961"/>
          </a:xfrm>
        </p:spPr>
        <p:txBody>
          <a:bodyPr vert="horz" lIns="0" tIns="0" rIns="90000" anchor="t" anchorCtr="0">
            <a:noAutofit/>
          </a:bodyPr>
          <a:lstStyle>
            <a:lvl1pPr algn="l"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 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EA2CA5-9E78-C14A-8CFA-CE7601D536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8781" y="3607635"/>
            <a:ext cx="6107332" cy="492032"/>
          </a:xfrm>
        </p:spPr>
        <p:txBody>
          <a:bodyPr lIns="0" tIns="0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Hier steht ein Untertitel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3FC07B55-EEC7-8340-83F1-6F49FB3DFDD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74714" y="5226904"/>
            <a:ext cx="6121400" cy="720724"/>
          </a:xfrm>
        </p:spPr>
        <p:txBody>
          <a:bodyPr lIns="0" t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Veranstaltung
Autor, Datum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91EE77-68D4-9E4E-AA9D-126F1CECB50A}"/>
              </a:ext>
            </a:extLst>
          </p:cNvPr>
          <p:cNvSpPr/>
          <p:nvPr/>
        </p:nvSpPr>
        <p:spPr>
          <a:xfrm>
            <a:off x="9517063" y="5825714"/>
            <a:ext cx="1800225" cy="1800225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7AA8707-BA8A-A943-81DA-5DFC122C140A}"/>
              </a:ext>
            </a:extLst>
          </p:cNvPr>
          <p:cNvSpPr/>
          <p:nvPr/>
        </p:nvSpPr>
        <p:spPr>
          <a:xfrm>
            <a:off x="9517063" y="3785172"/>
            <a:ext cx="1800225" cy="1800225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12E5A5-D53B-EF40-BB58-517BA5B15694}"/>
              </a:ext>
            </a:extLst>
          </p:cNvPr>
          <p:cNvSpPr/>
          <p:nvPr/>
        </p:nvSpPr>
        <p:spPr>
          <a:xfrm>
            <a:off x="9517063" y="1744629"/>
            <a:ext cx="1800225" cy="1800225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D910B3E-E2B3-504F-B4CD-23905319CC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9415" y="229235"/>
            <a:ext cx="2811130" cy="72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10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273" userDrawn="1">
          <p15:clr>
            <a:srgbClr val="FBAE40"/>
          </p15:clr>
        </p15:guide>
        <p15:guide id="5" pos="5995" userDrawn="1">
          <p15:clr>
            <a:srgbClr val="FBAE40"/>
          </p15:clr>
        </p15:guide>
        <p15:guide id="6" orient="horz" pos="3748" userDrawn="1">
          <p15:clr>
            <a:srgbClr val="FBAE40"/>
          </p15:clr>
        </p15:guide>
        <p15:guide id="9" pos="5768" userDrawn="1">
          <p15:clr>
            <a:srgbClr val="FBAE40"/>
          </p15:clr>
        </p15:guide>
        <p15:guide id="17" orient="horz" pos="195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BCB68E7-D25F-5A4E-8763-916C479898DB}"/>
              </a:ext>
            </a:extLst>
          </p:cNvPr>
          <p:cNvSpPr/>
          <p:nvPr userDrawn="1"/>
        </p:nvSpPr>
        <p:spPr>
          <a:xfrm>
            <a:off x="0" y="1160463"/>
            <a:ext cx="12192000" cy="5697537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A06E5F5-C5B6-BC4F-B5E0-CD2EE9B70CB9}"/>
              </a:ext>
            </a:extLst>
          </p:cNvPr>
          <p:cNvSpPr txBox="1"/>
          <p:nvPr userDrawn="1"/>
        </p:nvSpPr>
        <p:spPr>
          <a:xfrm>
            <a:off x="889703" y="1896178"/>
            <a:ext cx="4814588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200" b="1" i="0" baseline="0" dirty="0">
                <a:solidFill>
                  <a:schemeClr val="bg1"/>
                </a:solidFill>
                <a:latin typeface="Arial" panose="020B0604020202020204" pitchFamily="34" charset="0"/>
              </a:rPr>
              <a:t>Vielen Dank</a:t>
            </a:r>
          </a:p>
          <a:p>
            <a:r>
              <a:rPr lang="de-DE" sz="3200" b="1" i="0" baseline="0" dirty="0">
                <a:solidFill>
                  <a:schemeClr val="bg1"/>
                </a:solidFill>
                <a:latin typeface="Arial" panose="020B0604020202020204" pitchFamily="34" charset="0"/>
              </a:rPr>
              <a:t>für Ihre Aufmerksamkeit.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CFC3E1EB-DBB7-F744-B8FC-022C12572C82}"/>
              </a:ext>
            </a:extLst>
          </p:cNvPr>
          <p:cNvGrpSpPr/>
          <p:nvPr userDrawn="1"/>
        </p:nvGrpSpPr>
        <p:grpSpPr>
          <a:xfrm>
            <a:off x="9517063" y="1744629"/>
            <a:ext cx="1800225" cy="5881310"/>
            <a:chOff x="9625012" y="1558153"/>
            <a:chExt cx="1454114" cy="475057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81940E4-1A28-ED4C-ACC8-84E0F0BE6D89}"/>
                </a:ext>
              </a:extLst>
            </p:cNvPr>
            <p:cNvSpPr/>
            <p:nvPr/>
          </p:nvSpPr>
          <p:spPr>
            <a:xfrm>
              <a:off x="9625012" y="4854610"/>
              <a:ext cx="1454114" cy="1454114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B99D3D3-9027-D24C-8DAE-2103D814AF2D}"/>
                </a:ext>
              </a:extLst>
            </p:cNvPr>
            <p:cNvSpPr/>
            <p:nvPr/>
          </p:nvSpPr>
          <p:spPr>
            <a:xfrm>
              <a:off x="9625012" y="3206382"/>
              <a:ext cx="1454114" cy="1454114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21E32BC-88C6-CD4A-91C8-2BACE60F8F4F}"/>
                </a:ext>
              </a:extLst>
            </p:cNvPr>
            <p:cNvSpPr/>
            <p:nvPr/>
          </p:nvSpPr>
          <p:spPr>
            <a:xfrm>
              <a:off x="9625012" y="1558153"/>
              <a:ext cx="1454114" cy="1454114"/>
            </a:xfrm>
            <a:prstGeom prst="ellipse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08757178-8FB4-6646-896D-B31C6030D6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9415" y="229235"/>
            <a:ext cx="2811130" cy="72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350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BCB68E7-D25F-5A4E-8763-916C479898DB}"/>
              </a:ext>
            </a:extLst>
          </p:cNvPr>
          <p:cNvSpPr/>
          <p:nvPr userDrawn="1"/>
        </p:nvSpPr>
        <p:spPr>
          <a:xfrm>
            <a:off x="0" y="1160463"/>
            <a:ext cx="12192000" cy="5697537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BED54-F2C9-0144-BF1C-4ED1B9BBFE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781" y="1881188"/>
            <a:ext cx="5027832" cy="1223961"/>
          </a:xfrm>
        </p:spPr>
        <p:txBody>
          <a:bodyPr vert="horz" lIns="0" tIns="0" rIns="90000" anchor="t" anchorCtr="0">
            <a:noAutofit/>
          </a:bodyPr>
          <a:lstStyle>
            <a:lvl1pPr algn="l"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 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EA2CA5-9E78-C14A-8CFA-CE7601D536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8781" y="3607635"/>
            <a:ext cx="5027832" cy="492032"/>
          </a:xfrm>
        </p:spPr>
        <p:txBody>
          <a:bodyPr lIns="0" tIns="0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Hier steht ein Untertitel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3FC07B55-EEC7-8340-83F1-6F49FB3DFDD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74714" y="5226904"/>
            <a:ext cx="5027832" cy="720724"/>
          </a:xfrm>
        </p:spPr>
        <p:txBody>
          <a:bodyPr lIns="0" t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Veranstaltung
Autor, Datum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F73DB2B4-E788-D442-A28E-A228D38A0238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75388" y="1160463"/>
            <a:ext cx="5916612" cy="5697537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875496B-3162-854B-99E2-AE1EEBCF6B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9415" y="229235"/>
            <a:ext cx="2811130" cy="72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17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273">
          <p15:clr>
            <a:srgbClr val="FBAE40"/>
          </p15:clr>
        </p15:guide>
        <p15:guide id="5" pos="5995">
          <p15:clr>
            <a:srgbClr val="FBAE40"/>
          </p15:clr>
        </p15:guide>
        <p15:guide id="6" orient="horz" pos="3748">
          <p15:clr>
            <a:srgbClr val="FBAE40"/>
          </p15:clr>
        </p15:guide>
        <p15:guide id="9" pos="5768">
          <p15:clr>
            <a:srgbClr val="FBAE40"/>
          </p15:clr>
        </p15:guide>
        <p15:guide id="17" orient="horz" pos="195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CD3834C8-2549-C640-A290-5ECD930FD7D4}"/>
              </a:ext>
            </a:extLst>
          </p:cNvPr>
          <p:cNvSpPr/>
          <p:nvPr userDrawn="1"/>
        </p:nvSpPr>
        <p:spPr>
          <a:xfrm>
            <a:off x="0" y="765175"/>
            <a:ext cx="12192000" cy="6092825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61D27E-84D9-2E45-9F1C-4A8CA5E840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2877" y="1881188"/>
            <a:ext cx="10434411" cy="710973"/>
          </a:xfrm>
        </p:spPr>
        <p:txBody>
          <a:bodyPr lIns="0" tIns="0" anchor="t" anchorCtr="0">
            <a:noAutofit/>
          </a:bodyPr>
          <a:lstStyle>
            <a:lvl1pPr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eine Kapitelüberschrift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9541AD-6152-0249-B028-D9DEB8D0F3F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82877" y="2600326"/>
            <a:ext cx="10442575" cy="1500187"/>
          </a:xfrm>
        </p:spPr>
        <p:txBody>
          <a:bodyPr lIns="0" tIns="0">
            <a:no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Hier steht ein Untertitel</a:t>
            </a:r>
          </a:p>
        </p:txBody>
      </p: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F1EC4BA3-D4B3-DB49-8C1C-74B347454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63423" y="6391519"/>
            <a:ext cx="1893277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22.09.2021</a:t>
            </a:fld>
            <a:endParaRPr lang="de-DE" dirty="0"/>
          </a:p>
        </p:txBody>
      </p:sp>
      <p:sp>
        <p:nvSpPr>
          <p:cNvPr id="17" name="Fußzeilenplatzhalter 4">
            <a:extLst>
              <a:ext uri="{FF2B5EF4-FFF2-40B4-BE49-F238E27FC236}">
                <a16:creationId xmlns:a16="http://schemas.microsoft.com/office/drawing/2014/main" id="{4370092F-E555-F64E-A70D-D9A61B2B3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3" y="6391518"/>
            <a:ext cx="4114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CC49F0CA-E924-CF47-A1A2-8509CFBB5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24009" y="6393961"/>
            <a:ext cx="1893277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8167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38" userDrawn="1">
          <p15:clr>
            <a:srgbClr val="FBAE40"/>
          </p15:clr>
        </p15:guide>
        <p15:guide id="3" orient="horz" pos="37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spaltig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6C0F3BA-DA44-C14F-BC26-E331C475E371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94818650-A180-1C48-8C74-63F02CA6D1B9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004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E859B07-AF76-FC43-A31F-25F8413ACE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1" y="1160463"/>
            <a:ext cx="10442576" cy="520702"/>
          </a:xfrm>
        </p:spPr>
        <p:txBody>
          <a:bodyPr lIns="0" tIns="0" anchor="t" anchorCtr="0">
            <a:noAutofit/>
          </a:bodyPr>
          <a:lstStyle>
            <a:lvl1pPr>
              <a:defRPr sz="2800" b="1" i="0" baseline="0">
                <a:solidFill>
                  <a:srgbClr val="004994"/>
                </a:solidFill>
              </a:defRPr>
            </a:lvl1pPr>
          </a:lstStyle>
          <a:p>
            <a:r>
              <a:rPr lang="de-DE" dirty="0"/>
              <a:t>Hier steht eine Überschrift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4BB5B9-AD76-E041-89F2-D27E868574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74713" y="1881188"/>
            <a:ext cx="10442576" cy="4068762"/>
          </a:xfrm>
        </p:spPr>
        <p:txBody>
          <a:bodyPr lIns="0" tIns="0">
            <a:noAutofit/>
          </a:bodyPr>
          <a:lstStyle>
            <a:lvl1pPr marL="0" indent="0">
              <a:buFont typeface="Arial" panose="020B0604020202020204" pitchFamily="34" charset="0"/>
              <a:buNone/>
              <a:tabLst/>
              <a:defRPr sz="2000" baseline="0"/>
            </a:lvl1pPr>
            <a:lvl2pPr>
              <a:defRPr/>
            </a:lvl2pPr>
            <a:lvl3pPr>
              <a:defRPr/>
            </a:lvl3pPr>
            <a:lvl4pPr marL="691200" marR="0" indent="-219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</a:lstStyle>
          <a:p>
            <a:r>
              <a:rPr lang="de-DE" dirty="0"/>
              <a:t>Hier steht ein Text</a:t>
            </a:r>
          </a:p>
          <a:p>
            <a:pPr lvl="1"/>
            <a:r>
              <a:rPr lang="de-DE" dirty="0"/>
              <a:t>Aufzählungspunkt 1. Ordnung</a:t>
            </a:r>
          </a:p>
          <a:p>
            <a:pPr lvl="2"/>
            <a:r>
              <a:rPr lang="de-DE" dirty="0"/>
              <a:t>Aufzählungspunkt 2. Ordnung</a:t>
            </a:r>
          </a:p>
          <a:p>
            <a:pPr lvl="3"/>
            <a:r>
              <a:rPr lang="de-DE" dirty="0"/>
              <a:t>Aufzählungspunkt 3. Ordnung</a:t>
            </a:r>
          </a:p>
          <a:p>
            <a:pPr lvl="4"/>
            <a:r>
              <a:rPr lang="de-DE" dirty="0"/>
              <a:t>Aufzählungspunkt 4. Ordnung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3B0310-FA6C-7946-85B6-E154E10A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22.09.2021</a:t>
            </a:fld>
            <a:endParaRPr lang="de-DE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63BDCA97-09D9-FF46-86B2-F7B12C88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24940C1-6E0B-F74C-B89E-E6C5AD49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2581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8" userDrawn="1">
          <p15:clr>
            <a:srgbClr val="FBAE40"/>
          </p15:clr>
        </p15:guide>
        <p15:guide id="2" orient="horz" pos="157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67D76109-3406-034C-A080-04FF75E07FE4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BD697-D068-CD4A-93E3-7B5203F948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579" y="1160463"/>
            <a:ext cx="10435544" cy="522969"/>
          </a:xfrm>
        </p:spPr>
        <p:txBody>
          <a:bodyPr lIns="0" tIns="0" rIns="90000" anchor="t" anchorCtr="0">
            <a:noAutofit/>
          </a:bodyPr>
          <a:lstStyle>
            <a:lvl1pPr>
              <a:defRPr sz="2800" b="1" i="0" baseline="0">
                <a:solidFill>
                  <a:srgbClr val="004994"/>
                </a:solidFill>
              </a:defRPr>
            </a:lvl1pPr>
          </a:lstStyle>
          <a:p>
            <a:r>
              <a:rPr lang="de-DE" dirty="0"/>
              <a:t>Hier steht eine Überschrift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F9BE2D-DC36-F441-BE26-A446B0E7B1E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74712" y="1881188"/>
            <a:ext cx="5041901" cy="4068762"/>
          </a:xfrm>
        </p:spPr>
        <p:txBody>
          <a:bodyPr lIns="0" tIns="0">
            <a:noAutofit/>
          </a:bodyPr>
          <a:lstStyle>
            <a:lvl1pPr>
              <a:defRPr sz="2000" baseline="0"/>
            </a:lvl1pPr>
            <a:lvl2pPr>
              <a:defRPr/>
            </a:lvl2pPr>
            <a:lvl3pPr>
              <a:defRPr/>
            </a:lvl3pPr>
            <a:lvl4pPr marL="691200" indent="-219600">
              <a:tabLst/>
              <a:defRPr/>
            </a:lvl4pPr>
          </a:lstStyle>
          <a:p>
            <a:r>
              <a:rPr lang="de-DE" dirty="0"/>
              <a:t>Hier steht ein Text</a:t>
            </a:r>
          </a:p>
          <a:p>
            <a:pPr lvl="1"/>
            <a:r>
              <a:rPr lang="de-DE" dirty="0"/>
              <a:t>Aufzählungspunkt 1. Ordnung</a:t>
            </a:r>
          </a:p>
          <a:p>
            <a:pPr lvl="2"/>
            <a:r>
              <a:rPr lang="de-DE" dirty="0"/>
              <a:t>Aufzählungspunkt 2. Ordnung</a:t>
            </a:r>
          </a:p>
          <a:p>
            <a:pPr lvl="3"/>
            <a:r>
              <a:rPr lang="de-DE" dirty="0"/>
              <a:t>Aufzählungspunkt 3. Ordnung</a:t>
            </a:r>
          </a:p>
          <a:p>
            <a:pPr lvl="4"/>
            <a:r>
              <a:rPr lang="de-DE" dirty="0"/>
              <a:t>Aufzählungspunkt 4. Ordnung</a:t>
            </a:r>
          </a:p>
          <a:p>
            <a:pPr lvl="3"/>
            <a:endParaRPr lang="de-DE" dirty="0"/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D59D6CB8-D562-F74D-96F6-C03C066181D1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004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CAA3806-6430-334E-9328-E239789B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/>
          <a:p>
            <a:fld id="{AD3E5B39-6D0A-654D-A1FE-50888F5ADA74}" type="datetimeFigureOut">
              <a:rPr lang="de-DE" smtClean="0"/>
              <a:pPr/>
              <a:t>22.09.2021</a:t>
            </a:fld>
            <a:endParaRPr lang="de-DE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977151CE-69C3-6F4C-807D-0CD0719A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de-DE" dirty="0"/>
          </a:p>
        </p:txBody>
      </p:sp>
      <p:sp>
        <p:nvSpPr>
          <p:cNvPr id="19" name="Foliennummernplatzhalter 18">
            <a:extLst>
              <a:ext uri="{FF2B5EF4-FFF2-40B4-BE49-F238E27FC236}">
                <a16:creationId xmlns:a16="http://schemas.microsoft.com/office/drawing/2014/main" id="{283C436B-9C86-DE4D-8B23-9F16AB58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753D4411-F989-6C43-AA5F-85D26D47F7B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75389" y="1881188"/>
            <a:ext cx="5041901" cy="4068762"/>
          </a:xfrm>
        </p:spPr>
        <p:txBody>
          <a:bodyPr lIns="0" tIns="0">
            <a:noAutofit/>
          </a:bodyPr>
          <a:lstStyle>
            <a:lvl1pPr>
              <a:defRPr sz="2000" baseline="0"/>
            </a:lvl1pPr>
            <a:lvl2pPr>
              <a:defRPr/>
            </a:lvl2pPr>
            <a:lvl3pPr>
              <a:defRPr/>
            </a:lvl3pPr>
            <a:lvl4pPr marL="691200" indent="-219600">
              <a:tabLst/>
              <a:defRPr/>
            </a:lvl4pPr>
          </a:lstStyle>
          <a:p>
            <a:r>
              <a:rPr lang="de-DE" dirty="0"/>
              <a:t>Hier steht ein Text</a:t>
            </a:r>
          </a:p>
          <a:p>
            <a:pPr lvl="1"/>
            <a:r>
              <a:rPr lang="de-DE" dirty="0"/>
              <a:t>Aufzählungspunkt 1. Ordnung</a:t>
            </a:r>
          </a:p>
          <a:p>
            <a:pPr lvl="2"/>
            <a:r>
              <a:rPr lang="de-DE" dirty="0"/>
              <a:t>Aufzählungspunkt 2. Ordnung</a:t>
            </a:r>
          </a:p>
          <a:p>
            <a:pPr lvl="3"/>
            <a:r>
              <a:rPr lang="de-DE" dirty="0"/>
              <a:t>Aufzählungspunkt 3. Ordnung</a:t>
            </a:r>
          </a:p>
          <a:p>
            <a:pPr lvl="4"/>
            <a:r>
              <a:rPr lang="de-DE" dirty="0"/>
              <a:t>Aufzählungspunkt 4. Ordnung</a:t>
            </a:r>
          </a:p>
          <a:p>
            <a:pPr lvl="3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8364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3748" userDrawn="1">
          <p15:clr>
            <a:srgbClr val="FBAE40"/>
          </p15:clr>
        </p15:guide>
        <p15:guide id="6" orient="horz" pos="3974" userDrawn="1">
          <p15:clr>
            <a:srgbClr val="FBAE40"/>
          </p15:clr>
        </p15:guide>
        <p15:guide id="7" orient="horz" pos="48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er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67D76109-3406-034C-A080-04FF75E07FE4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BD697-D068-CD4A-93E3-7B5203F948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579" y="1160463"/>
            <a:ext cx="10435544" cy="522969"/>
          </a:xfrm>
        </p:spPr>
        <p:txBody>
          <a:bodyPr lIns="0" tIns="0" rIns="90000" anchor="t" anchorCtr="0">
            <a:noAutofit/>
          </a:bodyPr>
          <a:lstStyle>
            <a:lvl1pPr>
              <a:defRPr sz="2800" b="1" i="0" baseline="0">
                <a:solidFill>
                  <a:srgbClr val="004994"/>
                </a:solidFill>
              </a:defRPr>
            </a:lvl1pPr>
          </a:lstStyle>
          <a:p>
            <a:r>
              <a:rPr lang="de-DE" dirty="0"/>
              <a:t>Hier steht eine Überschrift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D59D6CB8-D562-F74D-96F6-C03C066181D1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004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CAA3806-6430-334E-9328-E239789B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/>
          <a:p>
            <a:fld id="{AD3E5B39-6D0A-654D-A1FE-50888F5ADA74}" type="datetimeFigureOut">
              <a:rPr lang="de-DE" smtClean="0"/>
              <a:pPr/>
              <a:t>22.09.2021</a:t>
            </a:fld>
            <a:endParaRPr lang="de-DE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977151CE-69C3-6F4C-807D-0CD0719A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de-DE" dirty="0"/>
          </a:p>
        </p:txBody>
      </p:sp>
      <p:sp>
        <p:nvSpPr>
          <p:cNvPr id="19" name="Foliennummernplatzhalter 18">
            <a:extLst>
              <a:ext uri="{FF2B5EF4-FFF2-40B4-BE49-F238E27FC236}">
                <a16:creationId xmlns:a16="http://schemas.microsoft.com/office/drawing/2014/main" id="{283C436B-9C86-DE4D-8B23-9F16AB58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17861E88-7B80-6C42-ABF7-B988C930A29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74712" y="1881188"/>
            <a:ext cx="3960813" cy="4068762"/>
          </a:xfrm>
        </p:spPr>
        <p:txBody>
          <a:bodyPr lIns="0" tIns="0">
            <a:noAutofit/>
          </a:bodyPr>
          <a:lstStyle>
            <a:lvl1pPr>
              <a:defRPr sz="2000" baseline="0"/>
            </a:lvl1pPr>
            <a:lvl2pPr>
              <a:defRPr/>
            </a:lvl2pPr>
            <a:lvl3pPr>
              <a:defRPr/>
            </a:lvl3pPr>
            <a:lvl4pPr marL="691200" indent="-219600">
              <a:tabLst/>
              <a:defRPr/>
            </a:lvl4pPr>
          </a:lstStyle>
          <a:p>
            <a:r>
              <a:rPr lang="de-DE" dirty="0"/>
              <a:t>Hier steht ein Text</a:t>
            </a:r>
          </a:p>
          <a:p>
            <a:pPr lvl="1"/>
            <a:r>
              <a:rPr lang="de-DE" dirty="0"/>
              <a:t>Aufzählungspunkt 1. Ordnung</a:t>
            </a:r>
          </a:p>
          <a:p>
            <a:pPr lvl="2"/>
            <a:r>
              <a:rPr lang="de-DE" dirty="0"/>
              <a:t>Aufzählungspunkt 2. Ordnung</a:t>
            </a:r>
          </a:p>
          <a:p>
            <a:pPr lvl="3"/>
            <a:r>
              <a:rPr lang="de-DE" dirty="0"/>
              <a:t>Aufzählungspunkt 3. Ordnung</a:t>
            </a:r>
          </a:p>
          <a:p>
            <a:pPr lvl="4"/>
            <a:r>
              <a:rPr lang="de-DE" dirty="0"/>
              <a:t>Aufzählungspunkt 4. Ordnung</a:t>
            </a:r>
          </a:p>
          <a:p>
            <a:pPr lvl="3"/>
            <a:endParaRPr lang="de-DE" dirty="0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92587E4E-B950-1945-8D41-145BA6FF27D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195888" y="1881188"/>
            <a:ext cx="6113235" cy="4068762"/>
          </a:xfrm>
        </p:spPr>
        <p:txBody>
          <a:bodyPr lIns="0" tIns="0">
            <a:noAutofit/>
          </a:bodyPr>
          <a:lstStyle>
            <a:lvl1pPr>
              <a:defRPr sz="2000" baseline="0"/>
            </a:lvl1pPr>
            <a:lvl2pPr>
              <a:defRPr/>
            </a:lvl2pPr>
            <a:lvl3pPr>
              <a:defRPr/>
            </a:lvl3pPr>
            <a:lvl4pPr marL="691200" indent="-219600">
              <a:tabLst/>
              <a:defRPr/>
            </a:lvl4pPr>
          </a:lstStyle>
          <a:p>
            <a:r>
              <a:rPr lang="de-DE" dirty="0"/>
              <a:t>Hier steht ein Text</a:t>
            </a:r>
          </a:p>
          <a:p>
            <a:pPr lvl="1"/>
            <a:r>
              <a:rPr lang="de-DE" dirty="0"/>
              <a:t>Aufzählungspunkt 1. Ordnung</a:t>
            </a:r>
          </a:p>
          <a:p>
            <a:pPr lvl="2"/>
            <a:r>
              <a:rPr lang="de-DE" dirty="0"/>
              <a:t>Aufzählungspunkt 2. Ordnung</a:t>
            </a:r>
          </a:p>
          <a:p>
            <a:pPr lvl="3"/>
            <a:r>
              <a:rPr lang="de-DE" dirty="0"/>
              <a:t>Aufzählungspunkt 3. Ordnung</a:t>
            </a:r>
          </a:p>
          <a:p>
            <a:pPr lvl="4"/>
            <a:r>
              <a:rPr lang="de-DE" dirty="0"/>
              <a:t>Aufzählungspunkt 4. Ordnung</a:t>
            </a:r>
          </a:p>
          <a:p>
            <a:pPr lvl="3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778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37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6C0F3BA-DA44-C14F-BC26-E331C475E371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004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94818650-A180-1C48-8C74-63F02CA6D1B9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0049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E859B07-AF76-FC43-A31F-25F8413ACE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1" y="1160463"/>
            <a:ext cx="10442576" cy="520702"/>
          </a:xfrm>
        </p:spPr>
        <p:txBody>
          <a:bodyPr lIns="0" tIns="0" anchor="t" anchorCtr="0">
            <a:noAutofit/>
          </a:bodyPr>
          <a:lstStyle>
            <a:lvl1pPr>
              <a:defRPr sz="2800" b="1" i="0" baseline="0">
                <a:solidFill>
                  <a:srgbClr val="004994"/>
                </a:solidFill>
              </a:defRPr>
            </a:lvl1pPr>
          </a:lstStyle>
          <a:p>
            <a:r>
              <a:rPr lang="de-DE" dirty="0"/>
              <a:t>Dies ist eine Tabellenfolie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3B0310-FA6C-7946-85B6-E154E10A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22.09.2021</a:t>
            </a:fld>
            <a:endParaRPr lang="de-DE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63BDCA97-09D9-FF46-86B2-F7B12C88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24940C1-6E0B-F74C-B89E-E6C5AD49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7978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37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FD6188F8-C64B-7B48-A17B-544ED2E9AEC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5936" y="0"/>
            <a:ext cx="12197936" cy="685800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Platzhalter für Bild</a:t>
            </a:r>
          </a:p>
        </p:txBody>
      </p:sp>
    </p:spTree>
    <p:extLst>
      <p:ext uri="{BB962C8B-B14F-4D97-AF65-F5344CB8AC3E}">
        <p14:creationId xmlns:p14="http://schemas.microsoft.com/office/powerpoint/2010/main" val="308515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FD6188F8-C64B-7B48-A17B-544ED2E9AEC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5936" y="0"/>
            <a:ext cx="12197936" cy="685800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Platzhalter für Bild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096E326-A306-9449-B815-5B3E27351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391922"/>
            <a:ext cx="5564724" cy="1835027"/>
          </a:xfrm>
          <a:solidFill>
            <a:schemeClr val="tx2"/>
          </a:solidFill>
        </p:spPr>
        <p:txBody>
          <a:bodyPr wrap="square" lIns="360000" tIns="360000" rIns="360000" bIns="360000" anchor="t" anchorCtr="0">
            <a:spAutoFit/>
          </a:bodyPr>
          <a:lstStyle>
            <a:lvl1pPr>
              <a:defRPr sz="2000" b="0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»Hier steht ein Zitat, welches über mehrere Zeilen gehen kann, was kein Problem ist, da diese Folie genug Platz dafür bietet.« </a:t>
            </a:r>
          </a:p>
        </p:txBody>
      </p:sp>
    </p:spTree>
    <p:extLst>
      <p:ext uri="{BB962C8B-B14F-4D97-AF65-F5344CB8AC3E}">
        <p14:creationId xmlns:p14="http://schemas.microsoft.com/office/powerpoint/2010/main" val="258810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972968E-AE03-8F46-861E-3A044FC5E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4" y="1160463"/>
            <a:ext cx="10442574" cy="665185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8A3344-B054-6F48-8622-EC24CA486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881187"/>
            <a:ext cx="10442574" cy="40687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r>
              <a:rPr lang="de-DE" dirty="0"/>
              <a:t>Untertitel: Arial </a:t>
            </a:r>
            <a:r>
              <a:rPr lang="de-DE" dirty="0" err="1"/>
              <a:t>Bold</a:t>
            </a:r>
            <a:r>
              <a:rPr lang="de-DE" dirty="0"/>
              <a:t> 20 </a:t>
            </a:r>
            <a:r>
              <a:rPr lang="de-DE" dirty="0" err="1"/>
              <a:t>pt</a:t>
            </a:r>
            <a:r>
              <a:rPr lang="de-DE" dirty="0"/>
              <a:t> Schwarz</a:t>
            </a:r>
          </a:p>
          <a:p>
            <a:r>
              <a:rPr lang="de-DE" dirty="0"/>
              <a:t>Hier steht ein Text</a:t>
            </a:r>
          </a:p>
          <a:p>
            <a:pPr lvl="1"/>
            <a:r>
              <a:rPr lang="de-DE" dirty="0"/>
              <a:t>Aufzählungspunkt 1. Ordnung 20 </a:t>
            </a:r>
            <a:r>
              <a:rPr lang="de-DE" dirty="0" err="1"/>
              <a:t>pt</a:t>
            </a:r>
            <a:r>
              <a:rPr lang="de-DE" dirty="0"/>
              <a:t> Schwarz</a:t>
            </a:r>
          </a:p>
          <a:p>
            <a:pPr lvl="2"/>
            <a:r>
              <a:rPr lang="de-DE" dirty="0"/>
              <a:t>Aufzählungspunkt 2. Ordnung 20 </a:t>
            </a:r>
            <a:r>
              <a:rPr lang="de-DE" dirty="0" err="1"/>
              <a:t>pt</a:t>
            </a:r>
            <a:r>
              <a:rPr lang="de-DE" dirty="0"/>
              <a:t> Schwarz</a:t>
            </a:r>
          </a:p>
          <a:p>
            <a:pPr lvl="3"/>
            <a:r>
              <a:rPr lang="de-DE" dirty="0"/>
              <a:t>Aufzählungspunkt 3. Ordnung 20 </a:t>
            </a:r>
            <a:r>
              <a:rPr lang="de-DE" dirty="0" err="1"/>
              <a:t>pt</a:t>
            </a:r>
            <a:r>
              <a:rPr lang="de-DE" dirty="0"/>
              <a:t> Schwarz</a:t>
            </a:r>
          </a:p>
          <a:p>
            <a:pPr lvl="4"/>
            <a:r>
              <a:rPr lang="de-DE" dirty="0"/>
              <a:t>Aufzählungspunkt 4. Ordnung 20 </a:t>
            </a:r>
            <a:r>
              <a:rPr lang="de-DE" dirty="0" err="1"/>
              <a:t>pt</a:t>
            </a:r>
            <a:r>
              <a:rPr lang="de-DE" dirty="0"/>
              <a:t> Schwarz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D50990-9108-1740-84C0-29EED8529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6475" y="6394850"/>
            <a:ext cx="1800225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22.09.2021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A3143-6D67-A249-80A0-870F2EC21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3" y="6394849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F88D46-A748-FB42-87A9-33A26DCA5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061" y="6397292"/>
            <a:ext cx="1800225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CE2F4B02-C3A6-2646-AA50-0A9088CA037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87668" y="229236"/>
            <a:ext cx="1002982" cy="28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5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50" r:id="rId4"/>
    <p:sldLayoutId id="2147483652" r:id="rId5"/>
    <p:sldLayoutId id="2147483666" r:id="rId6"/>
    <p:sldLayoutId id="2147483663" r:id="rId7"/>
    <p:sldLayoutId id="2147483655" r:id="rId8"/>
    <p:sldLayoutId id="2147483667" r:id="rId9"/>
    <p:sldLayoutId id="214748366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231775" indent="-2206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206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marR="0" indent="-219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921600" marR="0" indent="-219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1520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27" userDrawn="1">
          <p15:clr>
            <a:srgbClr val="F26B43"/>
          </p15:clr>
        </p15:guide>
        <p15:guide id="2" pos="551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3953" userDrawn="1">
          <p15:clr>
            <a:srgbClr val="F26B43"/>
          </p15:clr>
        </p15:guide>
        <p15:guide id="5" pos="3273" userDrawn="1">
          <p15:clr>
            <a:srgbClr val="F26B43"/>
          </p15:clr>
        </p15:guide>
        <p15:guide id="6" pos="3046" userDrawn="1">
          <p15:clr>
            <a:srgbClr val="F26B43"/>
          </p15:clr>
        </p15:guide>
        <p15:guide id="7" pos="4407" userDrawn="1">
          <p15:clr>
            <a:srgbClr val="F26B43"/>
          </p15:clr>
        </p15:guide>
        <p15:guide id="8" pos="4634" userDrawn="1">
          <p15:clr>
            <a:srgbClr val="F26B43"/>
          </p15:clr>
        </p15:guide>
        <p15:guide id="9" orient="horz" pos="1185" userDrawn="1">
          <p15:clr>
            <a:srgbClr val="F26B43"/>
          </p15:clr>
        </p15:guide>
        <p15:guide id="10" orient="horz" pos="3748" userDrawn="1">
          <p15:clr>
            <a:srgbClr val="F26B43"/>
          </p15:clr>
        </p15:guide>
        <p15:guide id="11" orient="horz" pos="731" userDrawn="1">
          <p15:clr>
            <a:srgbClr val="F26B43"/>
          </p15:clr>
        </p15:guide>
        <p15:guide id="12" orient="horz" pos="323" userDrawn="1">
          <p15:clr>
            <a:srgbClr val="F26B43"/>
          </p15:clr>
        </p15:guide>
        <p15:guide id="13" orient="horz" pos="1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116117.de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emf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>
            <a:extLst>
              <a:ext uri="{FF2B5EF4-FFF2-40B4-BE49-F238E27FC236}">
                <a16:creationId xmlns:a16="http://schemas.microsoft.com/office/drawing/2014/main" id="{C9CC7EF3-76E2-F344-AE5D-00BCE05DD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8781" y="1881189"/>
            <a:ext cx="6107332" cy="527276"/>
          </a:xfrm>
        </p:spPr>
        <p:txBody>
          <a:bodyPr/>
          <a:lstStyle/>
          <a:p>
            <a:r>
              <a:rPr lang="de-DE" dirty="0"/>
              <a:t>Unterweisungshilfe</a:t>
            </a:r>
            <a:br>
              <a:rPr lang="de-DE" dirty="0"/>
            </a:br>
            <a:endParaRPr lang="de-DE" dirty="0"/>
          </a:p>
        </p:txBody>
      </p:sp>
      <p:sp>
        <p:nvSpPr>
          <p:cNvPr id="3" name="Titel 12">
            <a:extLst>
              <a:ext uri="{FF2B5EF4-FFF2-40B4-BE49-F238E27FC236}">
                <a16:creationId xmlns:a16="http://schemas.microsoft.com/office/drawing/2014/main" id="{20E0A12B-7489-4FC6-AFC4-894FA7F134B6}"/>
              </a:ext>
            </a:extLst>
          </p:cNvPr>
          <p:cNvSpPr txBox="1">
            <a:spLocks/>
          </p:cNvSpPr>
          <p:nvPr/>
        </p:nvSpPr>
        <p:spPr>
          <a:xfrm>
            <a:off x="888781" y="2932342"/>
            <a:ext cx="6107332" cy="1223961"/>
          </a:xfrm>
          <a:prstGeom prst="rect">
            <a:avLst/>
          </a:prstGeom>
        </p:spPr>
        <p:txBody>
          <a:bodyPr vert="horz" lIns="0" tIns="0" rIns="9000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0" dirty="0"/>
              <a:t>Gesundheitsgefährdungen durch COVID-19</a:t>
            </a:r>
            <a:br>
              <a:rPr lang="de-DE" sz="2800" b="0" dirty="0"/>
            </a:br>
            <a:br>
              <a:rPr lang="de-DE" sz="2800" b="0" dirty="0"/>
            </a:br>
            <a:r>
              <a:rPr lang="de-DE" sz="2800" b="0" dirty="0"/>
              <a:t>Impfen schützt!</a:t>
            </a:r>
          </a:p>
        </p:txBody>
      </p:sp>
      <p:sp>
        <p:nvSpPr>
          <p:cNvPr id="4" name="Titel 12">
            <a:extLst>
              <a:ext uri="{FF2B5EF4-FFF2-40B4-BE49-F238E27FC236}">
                <a16:creationId xmlns:a16="http://schemas.microsoft.com/office/drawing/2014/main" id="{52A46ACA-95B5-452C-9457-D400C2EB4C29}"/>
              </a:ext>
            </a:extLst>
          </p:cNvPr>
          <p:cNvSpPr txBox="1">
            <a:spLocks/>
          </p:cNvSpPr>
          <p:nvPr/>
        </p:nvSpPr>
        <p:spPr>
          <a:xfrm>
            <a:off x="888781" y="5929318"/>
            <a:ext cx="6107332" cy="1223961"/>
          </a:xfrm>
          <a:prstGeom prst="rect">
            <a:avLst/>
          </a:prstGeom>
        </p:spPr>
        <p:txBody>
          <a:bodyPr vert="horz" lIns="0" tIns="0" rIns="9000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b="0" dirty="0"/>
              <a:t>17.09.2021</a:t>
            </a:r>
          </a:p>
        </p:txBody>
      </p:sp>
    </p:spTree>
    <p:extLst>
      <p:ext uri="{BB962C8B-B14F-4D97-AF65-F5344CB8AC3E}">
        <p14:creationId xmlns:p14="http://schemas.microsoft.com/office/powerpoint/2010/main" val="3033379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D85D4-3A9A-4BE6-95BF-751FAC7C8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Gesundheitsgefährdungen durch COVID-19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B066F9-CE77-4A76-81EA-72297BEBE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81188"/>
            <a:ext cx="7363051" cy="40687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Hoch ansteckende Viruserkrankung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Hauptsächlich übertragen über die Luft</a:t>
            </a:r>
            <a:br>
              <a:rPr lang="de-DE" dirty="0"/>
            </a:br>
            <a:r>
              <a:rPr lang="de-DE" dirty="0"/>
              <a:t>(Tröpfchen und Aerosole)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Symptome: Fieber, Atemwegssymptome, </a:t>
            </a:r>
            <a:br>
              <a:rPr lang="de-DE" dirty="0"/>
            </a:br>
            <a:r>
              <a:rPr lang="de-DE" dirty="0"/>
              <a:t>Geruchs- und Geschmacksverlust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Erkrankung kann symptomlos verlaufen oder nur mild,</a:t>
            </a:r>
            <a:br>
              <a:rPr lang="de-DE" dirty="0"/>
            </a:br>
            <a:r>
              <a:rPr lang="de-DE" dirty="0"/>
              <a:t>aber teilweise auch sehr schwer – Intensivbehandlung und künstliche Beatmung erforderlich, ggf. sogar mit tödlichem Ausgang (bereits mehr als 93.000 Todesfälle in Deutschland)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Langzeitfolgen möglich (Long-COVID)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Die gute Nachricht: Durch eine Impfung ist ein sehr guter Schutz, insbesondere gegen schweren Verlauf möglich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1028" name="Picture 4" descr="Quellbild anzeigen">
            <a:extLst>
              <a:ext uri="{FF2B5EF4-FFF2-40B4-BE49-F238E27FC236}">
                <a16:creationId xmlns:a16="http://schemas.microsoft.com/office/drawing/2014/main" id="{C909F8CE-3F41-4240-A900-2F420FACF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795" y="1225539"/>
            <a:ext cx="2668379" cy="177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920CFA9-5C7C-4304-AEBF-AAE296588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3714" y="3355951"/>
            <a:ext cx="3362276" cy="234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97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8D992-6487-41F8-AB0C-474E9E20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COVID-19: Impfen schützt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79678-CC0D-431E-8DEC-30C239882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2" y="1804307"/>
            <a:ext cx="8359095" cy="41456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Alle in der EU zugelassenen Impfstoffe sind hochwirksam und sicher – schwere Komplikationen sind extrem selten. Die Impfung schützt Sie insbesondere vor einem schweren Krankheitsverlauf.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Für den vollen Schutz sind bei den meisten Impfstoffen zwei Impfungen erforderlich. </a:t>
            </a:r>
            <a:r>
              <a:rPr lang="de-DE"/>
              <a:t>14 Tage </a:t>
            </a:r>
            <a:r>
              <a:rPr lang="de-DE" dirty="0"/>
              <a:t>nach der letzten Impfung ist man dann „vollständig geimpft“.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/>
              <a:t>Sie sind noch nicht geimpft? Vereinbaren Sie einen Impftermin, der Arbeitgeber ermöglicht Ihnen die Teilnahme auch während der Arbeitszeit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Die Impfungen erfolgen derzeit hauptsächlich über niedergelassene Ärzte (z. B. Hausärztin/-arzt)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Kein Hausarzt?</a:t>
            </a:r>
          </a:p>
          <a:p>
            <a:r>
              <a:rPr lang="de-DE" dirty="0"/>
              <a:t> 	116117 anrufen oder </a:t>
            </a:r>
            <a:r>
              <a:rPr lang="de-DE" dirty="0">
                <a:hlinkClick r:id="rId2"/>
              </a:rPr>
              <a:t>www.116117.de</a:t>
            </a:r>
            <a:r>
              <a:rPr lang="de-DE" dirty="0"/>
              <a:t> =&gt; Beratung</a:t>
            </a:r>
          </a:p>
        </p:txBody>
      </p:sp>
      <p:pic>
        <p:nvPicPr>
          <p:cNvPr id="5" name="Grafik 4" descr="Receiver mit einfarbiger Füllung">
            <a:extLst>
              <a:ext uri="{FF2B5EF4-FFF2-40B4-BE49-F238E27FC236}">
                <a16:creationId xmlns:a16="http://schemas.microsoft.com/office/drawing/2014/main" id="{0D18A475-1F1C-4797-ABD3-456EBBB3B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27365" y="5615892"/>
            <a:ext cx="457200" cy="4572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96D17BD-D9CB-4483-90BA-8C452A8B28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1759" y="1550192"/>
            <a:ext cx="1501476" cy="156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329755"/>
      </p:ext>
    </p:extLst>
  </p:cSld>
  <p:clrMapOvr>
    <a:masterClrMapping/>
  </p:clrMapOvr>
</p:sld>
</file>

<file path=ppt/theme/theme1.xml><?xml version="1.0" encoding="utf-8"?>
<a:theme xmlns:a="http://schemas.openxmlformats.org/drawingml/2006/main" name="DGUV">
  <a:themeElements>
    <a:clrScheme name="DGUV Farben">
      <a:dk1>
        <a:srgbClr val="000000"/>
      </a:dk1>
      <a:lt1>
        <a:srgbClr val="FFFFFF"/>
      </a:lt1>
      <a:dk2>
        <a:srgbClr val="004993"/>
      </a:dk2>
      <a:lt2>
        <a:srgbClr val="FFFFFF"/>
      </a:lt2>
      <a:accent1>
        <a:srgbClr val="004993"/>
      </a:accent1>
      <a:accent2>
        <a:srgbClr val="00A3E3"/>
      </a:accent2>
      <a:accent3>
        <a:srgbClr val="BBE2F9"/>
      </a:accent3>
      <a:accent4>
        <a:srgbClr val="51AE14"/>
      </a:accent4>
      <a:accent5>
        <a:srgbClr val="F39200"/>
      </a:accent5>
      <a:accent6>
        <a:srgbClr val="D30F14"/>
      </a:accent6>
      <a:hlink>
        <a:srgbClr val="004993"/>
      </a:hlink>
      <a:folHlink>
        <a:srgbClr val="5555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GN_0032_Praesentation_169_V01.pptx" id="{95CB372E-3022-4775-98FB-CFD932CD9F2C}" vid="{4F102CC5-A50C-4474-891E-FAD7394490E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207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DGUV</vt:lpstr>
      <vt:lpstr>Unterweisungshilfe </vt:lpstr>
      <vt:lpstr>Gesundheitsgefährdungen durch COVID-19</vt:lpstr>
      <vt:lpstr>COVID-19: Impfen schützt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Gesundheitsgefährdungen durch COVID-19  Impfen schützt!</dc:title>
  <dc:creator>BGN</dc:creator>
  <cp:lastModifiedBy>Schaffner, Annika</cp:lastModifiedBy>
  <cp:revision>13</cp:revision>
  <cp:lastPrinted>2018-11-19T15:54:28Z</cp:lastPrinted>
  <dcterms:created xsi:type="dcterms:W3CDTF">2021-09-21T09:22:44Z</dcterms:created>
  <dcterms:modified xsi:type="dcterms:W3CDTF">2021-09-22T07:10:59Z</dcterms:modified>
</cp:coreProperties>
</file>